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On Liberty</a:t>
            </a:r>
            <a:endParaRPr lang="en-US" dirty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38686"/>
            <a:ext cx="6039077" cy="366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2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Importance?</a:t>
            </a:r>
          </a:p>
          <a:p>
            <a:r>
              <a:rPr lang="en-US" dirty="0" smtClean="0"/>
              <a:t>What is liberty?</a:t>
            </a:r>
          </a:p>
          <a:p>
            <a:r>
              <a:rPr lang="en-US" dirty="0" smtClean="0"/>
              <a:t>Liberty rests on certain values.</a:t>
            </a:r>
          </a:p>
          <a:p>
            <a:r>
              <a:rPr lang="en-US" dirty="0" smtClean="0"/>
              <a:t>Mill seeks to protect the individual.</a:t>
            </a:r>
          </a:p>
          <a:p>
            <a:pPr lvl="1"/>
            <a:r>
              <a:rPr lang="en-US" dirty="0" smtClean="0"/>
              <a:t>Tyranny of the State</a:t>
            </a:r>
          </a:p>
          <a:p>
            <a:pPr lvl="1"/>
            <a:r>
              <a:rPr lang="en-US" dirty="0" smtClean="0"/>
              <a:t>Power of the Elite</a:t>
            </a:r>
          </a:p>
          <a:p>
            <a:pPr lvl="1"/>
            <a:r>
              <a:rPr lang="en-US" dirty="0" smtClean="0"/>
              <a:t>Tyranny of Public Opinion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93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Harm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harm principle protects the individual from harm.</a:t>
            </a:r>
          </a:p>
          <a:p>
            <a:r>
              <a:rPr lang="en-US" dirty="0" smtClean="0"/>
              <a:t>The harm principle is opposed to -- </a:t>
            </a:r>
          </a:p>
          <a:p>
            <a:r>
              <a:rPr lang="en-US" dirty="0" smtClean="0"/>
              <a:t>Legal Paternalism</a:t>
            </a:r>
          </a:p>
          <a:p>
            <a:r>
              <a:rPr lang="en-US" dirty="0" smtClean="0"/>
              <a:t>Legal Moralism</a:t>
            </a:r>
          </a:p>
          <a:p>
            <a:r>
              <a:rPr lang="en-US" dirty="0" smtClean="0"/>
              <a:t>Offense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892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we look at all kinds of human action they can be put into two categories.</a:t>
            </a:r>
          </a:p>
          <a:p>
            <a:r>
              <a:rPr lang="en-US" dirty="0" smtClean="0"/>
              <a:t>Self-regarding actions</a:t>
            </a:r>
          </a:p>
          <a:p>
            <a:r>
              <a:rPr lang="en-US" dirty="0" smtClean="0"/>
              <a:t>Other-regarding actions</a:t>
            </a:r>
          </a:p>
          <a:p>
            <a:r>
              <a:rPr lang="en-US" dirty="0" smtClean="0"/>
              <a:t>The sphere of other regarding behavior is where it is legitimate but not wise to use the law.</a:t>
            </a:r>
          </a:p>
        </p:txBody>
      </p:sp>
    </p:spTree>
    <p:extLst>
      <p:ext uri="{BB962C8B-B14F-4D97-AF65-F5344CB8AC3E}">
        <p14:creationId xmlns:p14="http://schemas.microsoft.com/office/powerpoint/2010/main" val="3442472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other regarding cases.</a:t>
            </a:r>
          </a:p>
          <a:p>
            <a:r>
              <a:rPr lang="en-US" dirty="0" smtClean="0"/>
              <a:t>My actions harm others.</a:t>
            </a:r>
          </a:p>
          <a:p>
            <a:r>
              <a:rPr lang="en-US" dirty="0" smtClean="0"/>
              <a:t>My inactions harm others.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121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 places a high value on liberty.</a:t>
            </a:r>
          </a:p>
          <a:p>
            <a:r>
              <a:rPr lang="en-US" dirty="0" smtClean="0"/>
              <a:t>Liberty of action versus liberty of thought.</a:t>
            </a:r>
          </a:p>
          <a:p>
            <a:r>
              <a:rPr lang="en-US" dirty="0" smtClean="0"/>
              <a:t>Mill gives an argument for freedom of speech that has become famous.</a:t>
            </a:r>
          </a:p>
          <a:p>
            <a:r>
              <a:rPr lang="en-US" dirty="0" smtClean="0"/>
              <a:t>What happens if we oppress opinion and its true?</a:t>
            </a:r>
          </a:p>
          <a:p>
            <a:r>
              <a:rPr lang="en-US" dirty="0" smtClean="0"/>
              <a:t>Suppose a view is possibly false?</a:t>
            </a:r>
          </a:p>
          <a:p>
            <a:r>
              <a:rPr lang="en-US" dirty="0" smtClean="0"/>
              <a:t>Suppose a view is totally false?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5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Truth and reason have a utilitarian payoff.  The greatest happiness of the greatest number is seen by the survival of the most true.  The most true survives in an open society – a society </a:t>
            </a:r>
            <a:r>
              <a:rPr lang="en-US" smtClean="0"/>
              <a:t>that affords </a:t>
            </a:r>
            <a:r>
              <a:rPr lang="en-US" dirty="0" smtClean="0"/>
              <a:t>the individual the </a:t>
            </a:r>
            <a:r>
              <a:rPr lang="en-US" dirty="0"/>
              <a:t>f</a:t>
            </a:r>
            <a:r>
              <a:rPr lang="en-US" dirty="0" smtClean="0"/>
              <a:t>ramework to seek his or her good.  So </a:t>
            </a:r>
            <a:r>
              <a:rPr lang="en-US" i="1" dirty="0" smtClean="0"/>
              <a:t>On Liberty </a:t>
            </a:r>
            <a:r>
              <a:rPr lang="en-US" dirty="0" smtClean="0"/>
              <a:t>and </a:t>
            </a:r>
            <a:r>
              <a:rPr lang="en-US" i="1" dirty="0" smtClean="0"/>
              <a:t>Utilitarianism </a:t>
            </a:r>
            <a:r>
              <a:rPr lang="en-US" dirty="0" smtClean="0"/>
              <a:t>come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297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24</TotalTime>
  <Words>232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On Liberty</vt:lpstr>
      <vt:lpstr>PowerPoint Presentation</vt:lpstr>
      <vt:lpstr>The Harm Principle</vt:lpstr>
      <vt:lpstr>PowerPoint Presentation</vt:lpstr>
      <vt:lpstr>PowerPoint Presentation</vt:lpstr>
      <vt:lpstr>PowerPoint Presentation</vt:lpstr>
      <vt:lpstr>PowerPoint Presentation</vt:lpstr>
    </vt:vector>
  </TitlesOfParts>
  <Company>CSUMB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Liberty</dc:title>
  <dc:creator>John Berteaux</dc:creator>
  <cp:lastModifiedBy>John Berteaux</cp:lastModifiedBy>
  <cp:revision>5</cp:revision>
  <dcterms:created xsi:type="dcterms:W3CDTF">2018-02-08T04:13:40Z</dcterms:created>
  <dcterms:modified xsi:type="dcterms:W3CDTF">2018-02-08T04:56:50Z</dcterms:modified>
</cp:coreProperties>
</file>